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D138-A476-45A2-9718-3252E9CB4DFE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C1A78-45CD-4BF6-B9D3-66AD5B3FA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PT Astra Serif" pitchFamily="18" charset="-52"/>
                <a:ea typeface="PT Astra Serif" pitchFamily="18" charset="-52"/>
              </a:rPr>
              <a:t>Н</a:t>
            </a:r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ежилые помещения корпуса покрытий № 51 с очистными сооружениями по адресу:</a:t>
            </a:r>
          </a:p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г.Ульяновск Московское шоссе,д.94, строение 2</a:t>
            </a:r>
            <a:endParaRPr lang="ru-RU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980728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Кадастровый квартал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73:24:030101:182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Площадь площадки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9 929,2 кв.м.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Форма собственности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частная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Предполагаемые направления использования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склады, производство, торговля, услуги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Контактные данные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Кузнецов Евгений Александрович, тел.: 8 910 130 61 09</a:t>
            </a:r>
            <a:endParaRPr lang="ru-RU" sz="16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05064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PT Astra Serif" pitchFamily="18" charset="-52"/>
                <a:ea typeface="PT Astra Serif" pitchFamily="18" charset="-52"/>
              </a:rPr>
              <a:t>Инфраструктура площадки</a:t>
            </a:r>
          </a:p>
          <a:p>
            <a:pPr algn="ctr"/>
            <a:endParaRPr lang="ru-RU" sz="1600" b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Электроснабжение: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Теплоснабжение: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b="1" i="1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Газоснабжение: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 smtClean="0">
              <a:latin typeface="PT Astra Serif" pitchFamily="18" charset="-52"/>
              <a:ea typeface="PT Astra Serif" pitchFamily="18" charset="-52"/>
            </a:endParaRPr>
          </a:p>
          <a:p>
            <a:r>
              <a:rPr lang="ru-RU" sz="1600" b="1" dirty="0" smtClean="0">
                <a:latin typeface="PT Astra Serif" pitchFamily="18" charset="-52"/>
                <a:ea typeface="PT Astra Serif" pitchFamily="18" charset="-52"/>
              </a:rPr>
              <a:t>Водоснабжение и Водоотведение: </a:t>
            </a:r>
            <a:r>
              <a:rPr lang="ru-RU" sz="1600" i="1" dirty="0" smtClean="0">
                <a:latin typeface="PT Astra Serif" pitchFamily="18" charset="-52"/>
                <a:ea typeface="PT Astra Serif" pitchFamily="18" charset="-52"/>
              </a:rPr>
              <a:t>есть возможность подключиться</a:t>
            </a:r>
            <a:endParaRPr lang="ru-RU" sz="1600" dirty="0">
              <a:latin typeface="PT Astra Serif" pitchFamily="18" charset="-52"/>
              <a:ea typeface="PT Astra Serif" pitchFamily="18" charset="-52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836712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1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3942780" cy="307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82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2024-06-05T10:50:43Z</dcterms:created>
  <dcterms:modified xsi:type="dcterms:W3CDTF">2024-06-13T07:07:34Z</dcterms:modified>
</cp:coreProperties>
</file>