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5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10.10.22.10\obmen\ОТДЕЛ ИНВЕСТИЦИЙ\4. Инвест площадки\Паспорта\Железнодорожный р-н\1 База Урожай (Железнодорожный)\Склады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933056"/>
            <a:ext cx="3888432" cy="27914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PT Astra Serif" pitchFamily="18" charset="-52"/>
                <a:ea typeface="PT Astra Serif" pitchFamily="18" charset="-52"/>
              </a:rPr>
              <a:t>Производственно-складской комплекс «УРОЖАЙ</a:t>
            </a:r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» по адресу:</a:t>
            </a:r>
          </a:p>
          <a:p>
            <a:pPr algn="ctr"/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г. Ульяновск, ул. Автомобилистов, д. 8</a:t>
            </a:r>
            <a:endParaRPr lang="ru-RU" b="1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980728"/>
            <a:ext cx="51125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Кадастровый номер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73:24:011203:1509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Площадь площадки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20 816,2 кв.м.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Форма собственности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частная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Предполагаемые направления использования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склады, производство, торговля, услуги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Контактные данные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600" i="1" dirty="0" err="1" smtClean="0">
                <a:latin typeface="PT Astra Serif" pitchFamily="18" charset="-52"/>
                <a:ea typeface="PT Astra Serif" pitchFamily="18" charset="-52"/>
              </a:rPr>
              <a:t>Мурадов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 Тельман </a:t>
            </a:r>
            <a:r>
              <a:rPr lang="ru-RU" sz="1600" i="1" dirty="0" err="1" smtClean="0">
                <a:latin typeface="PT Astra Serif" pitchFamily="18" charset="-52"/>
                <a:ea typeface="PT Astra Serif" pitchFamily="18" charset="-52"/>
              </a:rPr>
              <a:t>Ленкоран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600" i="1" dirty="0" err="1" smtClean="0">
                <a:latin typeface="PT Astra Serif" pitchFamily="18" charset="-52"/>
                <a:ea typeface="PT Astra Serif" pitchFamily="18" charset="-52"/>
              </a:rPr>
              <a:t>оглы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, тел.: +79278002819, почта:  </a:t>
            </a:r>
            <a:r>
              <a:rPr lang="en-US" sz="1600" i="1" dirty="0" smtClean="0">
                <a:latin typeface="PT Astra Serif" pitchFamily="18" charset="-52"/>
                <a:ea typeface="PT Astra Serif" pitchFamily="18" charset="-52"/>
              </a:rPr>
              <a:t>Muradov.telman@yandex.ru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 </a:t>
            </a:r>
            <a:endParaRPr lang="ru-RU" sz="1600" i="1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005064"/>
            <a:ext cx="49685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Инфраструктура площадки</a:t>
            </a:r>
          </a:p>
          <a:p>
            <a:pPr algn="ctr"/>
            <a:endParaRPr lang="ru-RU" sz="1600" b="1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Электроснабжение: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ООО «</a:t>
            </a:r>
            <a:r>
              <a:rPr lang="ru-RU" sz="1600" i="1" dirty="0" err="1" smtClean="0">
                <a:latin typeface="PT Astra Serif" pitchFamily="18" charset="-52"/>
                <a:ea typeface="PT Astra Serif" pitchFamily="18" charset="-52"/>
              </a:rPr>
              <a:t>Инзенские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 электрические сети»</a:t>
            </a:r>
          </a:p>
          <a:p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Теплоснабжение: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своя котельная</a:t>
            </a:r>
            <a:endParaRPr lang="ru-RU" sz="1600" b="1" i="1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Газоснабжение: 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ООО "Газпром газораспределение Ульяновск"</a:t>
            </a:r>
          </a:p>
          <a:p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Водоснабжение и Водоотведение: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УМУП «</a:t>
            </a:r>
            <a:r>
              <a:rPr lang="ru-RU" sz="1600" i="1" dirty="0" err="1" smtClean="0">
                <a:latin typeface="PT Astra Serif" pitchFamily="18" charset="-52"/>
                <a:ea typeface="PT Astra Serif" pitchFamily="18" charset="-52"/>
              </a:rPr>
              <a:t>Ульяновскводоканал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»</a:t>
            </a:r>
            <a:endParaRPr lang="ru-RU" sz="1600" dirty="0">
              <a:latin typeface="PT Astra Serif" pitchFamily="18" charset="-52"/>
              <a:ea typeface="PT Astra Serif" pitchFamily="18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512" y="836712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345638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91</Words>
  <Application>Microsoft Office PowerPoint</Application>
  <PresentationFormat>Экран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2024-06-05T10:50:43Z</dcterms:created>
  <dcterms:modified xsi:type="dcterms:W3CDTF">2024-06-13T07:01:32Z</dcterms:modified>
</cp:coreProperties>
</file>