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5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PT Astra Serif" pitchFamily="18" charset="-52"/>
                <a:ea typeface="PT Astra Serif" pitchFamily="18" charset="-52"/>
              </a:rPr>
              <a:t>Объекты недвижимости в Индустриальном парке УАЗ </a:t>
            </a:r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по </a:t>
            </a:r>
            <a:r>
              <a:rPr lang="ru-RU" b="1" dirty="0">
                <a:latin typeface="PT Astra Serif" pitchFamily="18" charset="-52"/>
                <a:ea typeface="PT Astra Serif" pitchFamily="18" charset="-52"/>
              </a:rPr>
              <a:t>адресу:</a:t>
            </a:r>
          </a:p>
          <a:p>
            <a:pPr algn="ctr"/>
            <a:r>
              <a:rPr lang="ru-RU" b="1" dirty="0">
                <a:latin typeface="PT Astra Serif" pitchFamily="18" charset="-52"/>
                <a:ea typeface="PT Astra Serif" pitchFamily="18" charset="-52"/>
              </a:rPr>
              <a:t>г. Ульяновск, Московское шоссе, д. 92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3928" y="908720"/>
            <a:ext cx="511256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Кадастровый квартал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dirty="0">
                <a:latin typeface="PT Astra Serif" pitchFamily="18" charset="-52"/>
                <a:ea typeface="PT Astra Serif" pitchFamily="18" charset="-52"/>
              </a:rPr>
              <a:t>73:24:030101</a:t>
            </a:r>
            <a:endParaRPr lang="ru-RU" sz="1600" i="1" dirty="0" smtClean="0">
              <a:latin typeface="PT Astra Serif" pitchFamily="18" charset="-52"/>
              <a:ea typeface="PT Astra Serif" pitchFamily="18" charset="-52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Площадь площадки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32 Га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Форма собственности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частная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Предполагаемые направления использования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административные помещения, склады, производство, услуги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Контактные данные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400" i="1" dirty="0">
                <a:latin typeface="PT Astra Serif" pitchFamily="18" charset="-52"/>
                <a:ea typeface="PT Astra Serif" pitchFamily="18" charset="-52"/>
              </a:rPr>
              <a:t>Ахмедов </a:t>
            </a:r>
            <a:r>
              <a:rPr lang="ru-RU" sz="1400" i="1" dirty="0" err="1">
                <a:latin typeface="PT Astra Serif" pitchFamily="18" charset="-52"/>
                <a:ea typeface="PT Astra Serif" pitchFamily="18" charset="-52"/>
              </a:rPr>
              <a:t>Раджив</a:t>
            </a:r>
            <a:r>
              <a:rPr lang="ru-RU" sz="1400" i="1" dirty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400" i="1" dirty="0" err="1">
                <a:latin typeface="PT Astra Serif" pitchFamily="18" charset="-52"/>
                <a:ea typeface="PT Astra Serif" pitchFamily="18" charset="-52"/>
              </a:rPr>
              <a:t>Мурватович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1400" i="1" dirty="0" smtClean="0">
                <a:latin typeface="PT Astra Serif" pitchFamily="18" charset="-52"/>
                <a:ea typeface="PT Astra Serif" pitchFamily="18" charset="-52"/>
              </a:rPr>
              <a:t>тел.: </a:t>
            </a:r>
            <a:r>
              <a:rPr lang="ru-RU" sz="1400" i="1" dirty="0">
                <a:latin typeface="PT Astra Serif" pitchFamily="18" charset="-52"/>
                <a:ea typeface="PT Astra Serif" pitchFamily="18" charset="-52"/>
              </a:rPr>
              <a:t>+</a:t>
            </a:r>
            <a:r>
              <a:rPr lang="ru-RU" sz="1400" i="1" dirty="0" smtClean="0">
                <a:latin typeface="PT Astra Serif" pitchFamily="18" charset="-52"/>
                <a:ea typeface="PT Astra Serif" pitchFamily="18" charset="-52"/>
              </a:rPr>
              <a:t>7-902-000-49-40, почта: </a:t>
            </a:r>
            <a:r>
              <a:rPr lang="ru-RU" sz="1400" i="1" dirty="0" err="1">
                <a:latin typeface="PT Astra Serif" pitchFamily="18" charset="-52"/>
                <a:ea typeface="PT Astra Serif" pitchFamily="18" charset="-52"/>
              </a:rPr>
              <a:t>rm.akhmedov@sollers-auto.com</a:t>
            </a:r>
            <a:endParaRPr lang="ru-RU" sz="1600" i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005064"/>
            <a:ext cx="496855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Инфраструктура площадки</a:t>
            </a:r>
          </a:p>
          <a:p>
            <a:pPr algn="ctr"/>
            <a:endParaRPr lang="ru-RU" sz="1600" b="1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Электроснабжение: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600" i="1" dirty="0">
                <a:latin typeface="PT Astra Serif" pitchFamily="18" charset="-52"/>
                <a:ea typeface="PT Astra Serif" pitchFamily="18" charset="-52"/>
              </a:rPr>
              <a:t>ПАО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«</a:t>
            </a:r>
            <a:r>
              <a:rPr lang="ru-RU" sz="1600" i="1" dirty="0" err="1" smtClean="0">
                <a:latin typeface="PT Astra Serif" pitchFamily="18" charset="-52"/>
                <a:ea typeface="PT Astra Serif" pitchFamily="18" charset="-52"/>
              </a:rPr>
              <a:t>Ульяновскэнерго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»</a:t>
            </a: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Теплоснабжение: </a:t>
            </a:r>
            <a:r>
              <a:rPr lang="ru-RU" sz="1600" i="1" dirty="0">
                <a:latin typeface="PT Astra Serif" pitchFamily="18" charset="-52"/>
                <a:ea typeface="PT Astra Serif" pitchFamily="18" charset="-52"/>
              </a:rPr>
              <a:t>ПАО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«Т Плюс»</a:t>
            </a:r>
            <a:endParaRPr lang="ru-RU" sz="1600" b="1" i="1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Газоснабжение: </a:t>
            </a:r>
            <a:r>
              <a:rPr lang="ru-RU" sz="1600" i="1" dirty="0">
                <a:latin typeface="PT Astra Serif" pitchFamily="18" charset="-52"/>
                <a:ea typeface="PT Astra Serif" pitchFamily="18" charset="-52"/>
              </a:rPr>
              <a:t>ООО «Газпром газораспределение Ульяновск»</a:t>
            </a:r>
            <a:endParaRPr lang="ru-RU" sz="1600" i="1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Водоснабжение и Водоотведение: </a:t>
            </a:r>
            <a:r>
              <a:rPr lang="ru-RU" sz="1600" i="1" dirty="0">
                <a:latin typeface="PT Astra Serif" pitchFamily="18" charset="-52"/>
                <a:ea typeface="PT Astra Serif" pitchFamily="18" charset="-52"/>
              </a:rPr>
              <a:t>УМУП</a:t>
            </a:r>
          </a:p>
          <a:p>
            <a:r>
              <a:rPr lang="ru-RU" sz="1600" i="1" dirty="0">
                <a:latin typeface="PT Astra Serif" pitchFamily="18" charset="-52"/>
                <a:ea typeface="PT Astra Serif" pitchFamily="18" charset="-52"/>
              </a:rPr>
              <a:t>«</a:t>
            </a:r>
            <a:r>
              <a:rPr lang="ru-RU" sz="1600" i="1" dirty="0" err="1">
                <a:latin typeface="PT Astra Serif" pitchFamily="18" charset="-52"/>
                <a:ea typeface="PT Astra Serif" pitchFamily="18" charset="-52"/>
              </a:rPr>
              <a:t>Ульяновскводоканал</a:t>
            </a:r>
            <a:r>
              <a:rPr lang="ru-RU" sz="1600" i="1" dirty="0">
                <a:latin typeface="PT Astra Serif" pitchFamily="18" charset="-52"/>
                <a:ea typeface="PT Astra Serif" pitchFamily="18" charset="-52"/>
              </a:rPr>
              <a:t>»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512" y="836712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374441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861048"/>
            <a:ext cx="4114304" cy="282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90</Words>
  <Application>Microsoft Office PowerPoint</Application>
  <PresentationFormat>Экран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</cp:revision>
  <dcterms:created xsi:type="dcterms:W3CDTF">2024-06-05T10:50:43Z</dcterms:created>
  <dcterms:modified xsi:type="dcterms:W3CDTF">2024-06-13T07:13:21Z</dcterms:modified>
</cp:coreProperties>
</file>