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5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Административное здание центрального вокзала по </a:t>
            </a:r>
            <a:r>
              <a:rPr lang="ru-RU" b="1" dirty="0">
                <a:latin typeface="PT Astra Serif" pitchFamily="18" charset="-52"/>
                <a:ea typeface="PT Astra Serif" pitchFamily="18" charset="-52"/>
              </a:rPr>
              <a:t>адресу:</a:t>
            </a:r>
          </a:p>
          <a:p>
            <a:pPr algn="ctr"/>
            <a:r>
              <a:rPr lang="ru-RU" b="1" dirty="0">
                <a:latin typeface="PT Astra Serif" pitchFamily="18" charset="-52"/>
                <a:ea typeface="PT Astra Serif" pitchFamily="18" charset="-52"/>
              </a:rPr>
              <a:t>г. Ульяновск, ул. </a:t>
            </a:r>
            <a:r>
              <a:rPr lang="ru-RU" b="1" dirty="0" err="1">
                <a:latin typeface="PT Astra Serif" pitchFamily="18" charset="-52"/>
                <a:ea typeface="PT Astra Serif" pitchFamily="18" charset="-52"/>
              </a:rPr>
              <a:t>Полбина</a:t>
            </a:r>
            <a:r>
              <a:rPr lang="ru-RU" b="1" dirty="0">
                <a:latin typeface="PT Astra Serif" pitchFamily="18" charset="-52"/>
                <a:ea typeface="PT Astra Serif" pitchFamily="18" charset="-52"/>
              </a:rPr>
              <a:t>, д.48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3928" y="908720"/>
            <a:ext cx="511256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Кадастровый квартал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73:24:030404:8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Площадь площадки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1 201,92 кв. м.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Форма собственности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муниципальная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Предполагаемые направления использования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административные помещения, услуги, торговля</a:t>
            </a: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Контактные данные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400" i="1" dirty="0">
                <a:latin typeface="PT Astra Serif" pitchFamily="18" charset="-52"/>
                <a:ea typeface="PT Astra Serif" pitchFamily="18" charset="-52"/>
              </a:rPr>
              <a:t>Павлов Иван </a:t>
            </a:r>
            <a:r>
              <a:rPr lang="ru-RU" sz="1400" i="1" dirty="0" smtClean="0">
                <a:latin typeface="PT Astra Serif" pitchFamily="18" charset="-52"/>
                <a:ea typeface="PT Astra Serif" pitchFamily="18" charset="-52"/>
              </a:rPr>
              <a:t>Сергеевич, Ушаков </a:t>
            </a:r>
            <a:r>
              <a:rPr lang="ru-RU" sz="1400" i="1" dirty="0">
                <a:latin typeface="PT Astra Serif" pitchFamily="18" charset="-52"/>
                <a:ea typeface="PT Astra Serif" pitchFamily="18" charset="-52"/>
              </a:rPr>
              <a:t>Геннадий Владимирович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, </a:t>
            </a:r>
          </a:p>
          <a:p>
            <a:r>
              <a:rPr lang="ru-RU" sz="1400" i="1" dirty="0" smtClean="0">
                <a:latin typeface="PT Astra Serif" pitchFamily="18" charset="-52"/>
                <a:ea typeface="PT Astra Serif" pitchFamily="18" charset="-52"/>
              </a:rPr>
              <a:t>тел.: </a:t>
            </a:r>
            <a:r>
              <a:rPr lang="ru-RU" sz="1400" i="1" dirty="0">
                <a:latin typeface="PT Astra Serif" pitchFamily="18" charset="-52"/>
                <a:ea typeface="PT Astra Serif" pitchFamily="18" charset="-52"/>
              </a:rPr>
              <a:t>8(8422) 40-84-11</a:t>
            </a:r>
            <a:r>
              <a:rPr lang="ru-RU" sz="1400" i="1" dirty="0" smtClean="0">
                <a:latin typeface="PT Astra Serif" pitchFamily="18" charset="-52"/>
                <a:ea typeface="PT Astra Serif" pitchFamily="18" charset="-52"/>
              </a:rPr>
              <a:t>, почта: </a:t>
            </a:r>
            <a:r>
              <a:rPr lang="ru-RU" sz="1400" i="1" dirty="0" err="1">
                <a:latin typeface="PT Astra Serif" pitchFamily="18" charset="-52"/>
                <a:ea typeface="PT Astra Serif" pitchFamily="18" charset="-52"/>
              </a:rPr>
              <a:t>patp-ul@mail.ru</a:t>
            </a:r>
            <a:endParaRPr lang="ru-RU" sz="1600" i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293096"/>
            <a:ext cx="49685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Инфраструктура площадки</a:t>
            </a:r>
          </a:p>
          <a:p>
            <a:pPr algn="ctr"/>
            <a:endParaRPr lang="ru-RU" sz="1600" b="1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Электроснабжение: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600" i="1" dirty="0">
                <a:latin typeface="PT Astra Serif" pitchFamily="18" charset="-52"/>
                <a:ea typeface="PT Astra Serif" pitchFamily="18" charset="-52"/>
              </a:rPr>
              <a:t>МУП "</a:t>
            </a:r>
            <a:r>
              <a:rPr lang="ru-RU" sz="1600" i="1" dirty="0" err="1">
                <a:latin typeface="PT Astra Serif" pitchFamily="18" charset="-52"/>
                <a:ea typeface="PT Astra Serif" pitchFamily="18" charset="-52"/>
              </a:rPr>
              <a:t>УЛьГЭС</a:t>
            </a:r>
            <a:r>
              <a:rPr lang="ru-RU" sz="1600" i="1" dirty="0">
                <a:latin typeface="PT Astra Serif" pitchFamily="18" charset="-52"/>
                <a:ea typeface="PT Astra Serif" pitchFamily="18" charset="-52"/>
              </a:rPr>
              <a:t>"</a:t>
            </a:r>
            <a:endParaRPr lang="ru-RU" sz="1600" i="1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Теплоснабжение: </a:t>
            </a:r>
            <a:r>
              <a:rPr lang="ru-RU" sz="1600" i="1" dirty="0">
                <a:latin typeface="PT Astra Serif" pitchFamily="18" charset="-52"/>
                <a:ea typeface="PT Astra Serif" pitchFamily="18" charset="-52"/>
              </a:rPr>
              <a:t>ПАО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«Т Плюс»</a:t>
            </a:r>
            <a:endParaRPr lang="ru-RU" sz="1600" b="1" i="1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Газоснабжение: </a:t>
            </a:r>
            <a:r>
              <a:rPr lang="ru-RU" sz="1600" i="1" dirty="0">
                <a:latin typeface="PT Astra Serif" pitchFamily="18" charset="-52"/>
                <a:ea typeface="PT Astra Serif" pitchFamily="18" charset="-52"/>
              </a:rPr>
              <a:t>Есть возможность подключиться</a:t>
            </a:r>
            <a:endParaRPr lang="ru-RU" sz="1600" i="1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Водоснабжение и Водоотведение: </a:t>
            </a:r>
            <a:r>
              <a:rPr lang="ru-RU" sz="1600" i="1" dirty="0">
                <a:latin typeface="PT Astra Serif" pitchFamily="18" charset="-52"/>
                <a:ea typeface="PT Astra Serif" pitchFamily="18" charset="-52"/>
              </a:rPr>
              <a:t>УМУП</a:t>
            </a:r>
          </a:p>
          <a:p>
            <a:r>
              <a:rPr lang="ru-RU" sz="1600" i="1" dirty="0">
                <a:latin typeface="PT Astra Serif" pitchFamily="18" charset="-52"/>
                <a:ea typeface="PT Astra Serif" pitchFamily="18" charset="-52"/>
              </a:rPr>
              <a:t>«</a:t>
            </a:r>
            <a:r>
              <a:rPr lang="ru-RU" sz="1600" i="1" dirty="0" err="1">
                <a:latin typeface="PT Astra Serif" pitchFamily="18" charset="-52"/>
                <a:ea typeface="PT Astra Serif" pitchFamily="18" charset="-52"/>
              </a:rPr>
              <a:t>Ульяновскводоканал</a:t>
            </a:r>
            <a:r>
              <a:rPr lang="ru-RU" sz="1600" i="1" dirty="0">
                <a:latin typeface="PT Astra Serif" pitchFamily="18" charset="-52"/>
                <a:ea typeface="PT Astra Serif" pitchFamily="18" charset="-52"/>
              </a:rPr>
              <a:t>»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512" y="836712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374441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IMG-20240528-WA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73016"/>
            <a:ext cx="3672408" cy="311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91</Words>
  <Application>Microsoft Office PowerPoint</Application>
  <PresentationFormat>Экран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</cp:revision>
  <dcterms:created xsi:type="dcterms:W3CDTF">2024-06-05T10:50:43Z</dcterms:created>
  <dcterms:modified xsi:type="dcterms:W3CDTF">2024-06-13T07:13:39Z</dcterms:modified>
</cp:coreProperties>
</file>