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56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D138-A476-45A2-9718-3252E9CB4DFE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1A78-45CD-4BF6-B9D3-66AD5B3FAE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D138-A476-45A2-9718-3252E9CB4DFE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1A78-45CD-4BF6-B9D3-66AD5B3FAE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D138-A476-45A2-9718-3252E9CB4DFE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1A78-45CD-4BF6-B9D3-66AD5B3FAE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D138-A476-45A2-9718-3252E9CB4DFE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1A78-45CD-4BF6-B9D3-66AD5B3FAE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D138-A476-45A2-9718-3252E9CB4DFE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1A78-45CD-4BF6-B9D3-66AD5B3FAE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D138-A476-45A2-9718-3252E9CB4DFE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1A78-45CD-4BF6-B9D3-66AD5B3FAE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D138-A476-45A2-9718-3252E9CB4DFE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1A78-45CD-4BF6-B9D3-66AD5B3FAE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D138-A476-45A2-9718-3252E9CB4DFE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1A78-45CD-4BF6-B9D3-66AD5B3FAE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D138-A476-45A2-9718-3252E9CB4DFE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1A78-45CD-4BF6-B9D3-66AD5B3FAE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D138-A476-45A2-9718-3252E9CB4DFE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1A78-45CD-4BF6-B9D3-66AD5B3FAE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D138-A476-45A2-9718-3252E9CB4DFE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1A78-45CD-4BF6-B9D3-66AD5B3FAE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7D138-A476-45A2-9718-3252E9CB4DFE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1A78-45CD-4BF6-B9D3-66AD5B3FAE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886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PT Astra Serif" pitchFamily="18" charset="-52"/>
                <a:ea typeface="PT Astra Serif" pitchFamily="18" charset="-52"/>
              </a:rPr>
              <a:t>Земельный участок со зданием городского училища имени Н.В.Гоголя </a:t>
            </a:r>
            <a:r>
              <a:rPr lang="ru-RU" b="1" dirty="0" smtClean="0">
                <a:latin typeface="PT Astra Serif" pitchFamily="18" charset="-52"/>
                <a:ea typeface="PT Astra Serif" pitchFamily="18" charset="-52"/>
              </a:rPr>
              <a:t>по </a:t>
            </a:r>
            <a:r>
              <a:rPr lang="ru-RU" b="1" dirty="0">
                <a:latin typeface="PT Astra Serif" pitchFamily="18" charset="-52"/>
                <a:ea typeface="PT Astra Serif" pitchFamily="18" charset="-52"/>
              </a:rPr>
              <a:t>адресу:</a:t>
            </a:r>
          </a:p>
          <a:p>
            <a:pPr algn="ctr"/>
            <a:r>
              <a:rPr lang="ru-RU" b="1" dirty="0">
                <a:latin typeface="PT Astra Serif" pitchFamily="18" charset="-52"/>
                <a:ea typeface="PT Astra Serif" pitchFamily="18" charset="-52"/>
              </a:rPr>
              <a:t>г. Ульяновск, </a:t>
            </a:r>
            <a:r>
              <a:rPr lang="ru-RU" b="1" dirty="0" err="1" smtClean="0">
                <a:latin typeface="PT Astra Serif" pitchFamily="18" charset="-52"/>
                <a:ea typeface="PT Astra Serif" pitchFamily="18" charset="-52"/>
              </a:rPr>
              <a:t>ул</a:t>
            </a:r>
            <a:r>
              <a:rPr lang="ru-RU" b="1" dirty="0" smtClean="0">
                <a:latin typeface="PT Astra Serif" pitchFamily="18" charset="-52"/>
                <a:ea typeface="PT Astra Serif" pitchFamily="18" charset="-52"/>
              </a:rPr>
              <a:t> Красноармейская, </a:t>
            </a:r>
            <a:r>
              <a:rPr lang="ru-RU" b="1" dirty="0" err="1" smtClean="0">
                <a:latin typeface="PT Astra Serif" pitchFamily="18" charset="-52"/>
                <a:ea typeface="PT Astra Serif" pitchFamily="18" charset="-52"/>
              </a:rPr>
              <a:t>д</a:t>
            </a:r>
            <a:r>
              <a:rPr lang="ru-RU" b="1" dirty="0" smtClean="0">
                <a:latin typeface="PT Astra Serif" pitchFamily="18" charset="-52"/>
                <a:ea typeface="PT Astra Serif" pitchFamily="18" charset="-52"/>
              </a:rPr>
              <a:t> 53</a:t>
            </a:r>
            <a:endParaRPr lang="ru-RU" b="1" dirty="0"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23928" y="908720"/>
            <a:ext cx="5112568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Кадастровый </a:t>
            </a:r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номер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: </a:t>
            </a:r>
            <a:r>
              <a:rPr lang="ru-RU" sz="1600" i="1" dirty="0" smtClean="0">
                <a:latin typeface="PT Astra Serif" pitchFamily="18" charset="-52"/>
                <a:ea typeface="PT Astra Serif" pitchFamily="18" charset="-52"/>
              </a:rPr>
              <a:t>73:24:041605:617</a:t>
            </a:r>
            <a:endParaRPr lang="ru-RU" sz="1600" i="1" dirty="0" smtClean="0">
              <a:latin typeface="PT Astra Serif" pitchFamily="18" charset="-52"/>
              <a:ea typeface="PT Astra Serif" pitchFamily="18" charset="-52"/>
            </a:endParaRP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Площадь площадки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: </a:t>
            </a:r>
            <a:r>
              <a:rPr lang="ru-RU" sz="1600" i="1" dirty="0" smtClean="0">
                <a:latin typeface="PT Astra Serif" pitchFamily="18" charset="-52"/>
                <a:ea typeface="PT Astra Serif" pitchFamily="18" charset="-52"/>
              </a:rPr>
              <a:t>1 645 кв.м</a:t>
            </a:r>
            <a:endParaRPr lang="ru-RU" sz="1600" i="1" dirty="0" smtClean="0">
              <a:latin typeface="PT Astra Serif" pitchFamily="18" charset="-52"/>
              <a:ea typeface="PT Astra Serif" pitchFamily="18" charset="-52"/>
            </a:endParaRP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Форма собственности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: </a:t>
            </a:r>
            <a:r>
              <a:rPr lang="ru-RU" sz="1600" i="1" dirty="0" smtClean="0">
                <a:latin typeface="PT Astra Serif" pitchFamily="18" charset="-52"/>
                <a:ea typeface="PT Astra Serif" pitchFamily="18" charset="-52"/>
              </a:rPr>
              <a:t>муниципальная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Предполагаемые направления использования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: </a:t>
            </a:r>
            <a:endParaRPr lang="ru-RU" sz="1600" dirty="0" smtClean="0">
              <a:latin typeface="PT Astra Serif" pitchFamily="18" charset="-52"/>
              <a:ea typeface="PT Astra Serif" pitchFamily="18" charset="-52"/>
            </a:endParaRP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в</a:t>
            </a:r>
            <a:r>
              <a:rPr lang="ru-RU" sz="1600" i="1" dirty="0" smtClean="0">
                <a:latin typeface="PT Astra Serif" pitchFamily="18" charset="-52"/>
                <a:ea typeface="PT Astra Serif" pitchFamily="18" charset="-52"/>
              </a:rPr>
              <a:t> </a:t>
            </a:r>
            <a:r>
              <a:rPr lang="ru-RU" sz="1600" i="1" dirty="0" smtClean="0">
                <a:latin typeface="PT Astra Serif" pitchFamily="18" charset="-52"/>
                <a:ea typeface="PT Astra Serif" pitchFamily="18" charset="-52"/>
              </a:rPr>
              <a:t>соответствии с правилами пользования объектами культурного наследия</a:t>
            </a:r>
            <a:endParaRPr lang="ru-RU" sz="1600" i="1" dirty="0" smtClean="0">
              <a:latin typeface="PT Astra Serif" pitchFamily="18" charset="-52"/>
              <a:ea typeface="PT Astra Serif" pitchFamily="18" charset="-52"/>
            </a:endParaRPr>
          </a:p>
          <a:p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Контактные данные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: </a:t>
            </a:r>
            <a:r>
              <a:rPr lang="ru-RU" sz="1400" i="1" dirty="0" smtClean="0">
                <a:latin typeface="PT Astra Serif" pitchFamily="18" charset="-52"/>
                <a:ea typeface="PT Astra Serif" pitchFamily="18" charset="-52"/>
              </a:rPr>
              <a:t>Отдел по оформлению прав на </a:t>
            </a:r>
            <a:r>
              <a:rPr lang="ru-RU" sz="1400" i="1" dirty="0" smtClean="0">
                <a:latin typeface="PT Astra Serif" pitchFamily="18" charset="-52"/>
                <a:ea typeface="PT Astra Serif" pitchFamily="18" charset="-52"/>
              </a:rPr>
              <a:t>недвижимость Управления </a:t>
            </a:r>
            <a:r>
              <a:rPr lang="ru-RU" sz="1400" i="1" dirty="0" smtClean="0">
                <a:latin typeface="PT Astra Serif" pitchFamily="18" charset="-52"/>
                <a:ea typeface="PT Astra Serif" pitchFamily="18" charset="-52"/>
              </a:rPr>
              <a:t>муниципальной собственностью администрации г. Ульяновска</a:t>
            </a:r>
            <a:r>
              <a:rPr lang="ru-RU" sz="1600" i="1" dirty="0" smtClean="0">
                <a:latin typeface="PT Astra Serif" pitchFamily="18" charset="-52"/>
                <a:ea typeface="PT Astra Serif" pitchFamily="18" charset="-52"/>
              </a:rPr>
              <a:t> </a:t>
            </a:r>
            <a:endParaRPr lang="ru-RU" sz="1600" i="1" dirty="0" smtClean="0">
              <a:latin typeface="PT Astra Serif" pitchFamily="18" charset="-52"/>
              <a:ea typeface="PT Astra Serif" pitchFamily="18" charset="-52"/>
            </a:endParaRPr>
          </a:p>
          <a:p>
            <a:r>
              <a:rPr lang="ru-RU" sz="1400" i="1" dirty="0" smtClean="0">
                <a:latin typeface="PT Astra Serif" pitchFamily="18" charset="-52"/>
                <a:ea typeface="PT Astra Serif" pitchFamily="18" charset="-52"/>
              </a:rPr>
              <a:t>тел.: </a:t>
            </a:r>
            <a:r>
              <a:rPr lang="ru-RU" sz="1400" i="1" dirty="0">
                <a:latin typeface="PT Astra Serif" pitchFamily="18" charset="-52"/>
                <a:ea typeface="PT Astra Serif" pitchFamily="18" charset="-52"/>
              </a:rPr>
              <a:t>8(8422) </a:t>
            </a:r>
            <a:r>
              <a:rPr lang="ru-RU" sz="1400" i="1" dirty="0" smtClean="0">
                <a:latin typeface="PT Astra Serif" pitchFamily="18" charset="-52"/>
                <a:ea typeface="PT Astra Serif" pitchFamily="18" charset="-52"/>
              </a:rPr>
              <a:t>27-16-58, </a:t>
            </a:r>
            <a:r>
              <a:rPr lang="ru-RU" sz="1400" i="1" dirty="0" smtClean="0">
                <a:latin typeface="PT Astra Serif" pitchFamily="18" charset="-52"/>
                <a:ea typeface="PT Astra Serif" pitchFamily="18" charset="-52"/>
              </a:rPr>
              <a:t>почта: </a:t>
            </a:r>
            <a:r>
              <a:rPr lang="en-US" sz="1400" i="1" dirty="0" smtClean="0">
                <a:latin typeface="PT Astra Serif" pitchFamily="18" charset="-52"/>
                <a:ea typeface="PT Astra Serif" pitchFamily="18" charset="-52"/>
              </a:rPr>
              <a:t>kugi@ulmeria.ru</a:t>
            </a:r>
            <a:endParaRPr lang="ru-RU" sz="1600" i="1" dirty="0"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4293096"/>
            <a:ext cx="496855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PT Astra Serif" pitchFamily="18" charset="-52"/>
                <a:ea typeface="PT Astra Serif" pitchFamily="18" charset="-52"/>
              </a:rPr>
              <a:t>Инфраструктура площадки</a:t>
            </a:r>
          </a:p>
          <a:p>
            <a:pPr algn="ctr"/>
            <a:endParaRPr lang="ru-RU" sz="1600" b="1" dirty="0" smtClean="0">
              <a:latin typeface="PT Astra Serif" pitchFamily="18" charset="-52"/>
              <a:ea typeface="PT Astra Serif" pitchFamily="18" charset="-52"/>
            </a:endParaRPr>
          </a:p>
          <a:p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Электроснабжение: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 </a:t>
            </a:r>
            <a:r>
              <a:rPr lang="ru-RU" sz="1400" i="1" dirty="0">
                <a:latin typeface="PT Astra Serif" pitchFamily="18" charset="-52"/>
                <a:ea typeface="PT Astra Serif" pitchFamily="18" charset="-52"/>
              </a:rPr>
              <a:t>МУП </a:t>
            </a:r>
            <a:r>
              <a:rPr lang="ru-RU" sz="1400" i="1" dirty="0" smtClean="0">
                <a:latin typeface="PT Astra Serif" pitchFamily="18" charset="-52"/>
                <a:ea typeface="PT Astra Serif" pitchFamily="18" charset="-52"/>
              </a:rPr>
              <a:t>«</a:t>
            </a:r>
            <a:r>
              <a:rPr lang="ru-RU" sz="1400" i="1" dirty="0" err="1" smtClean="0">
                <a:latin typeface="PT Astra Serif" pitchFamily="18" charset="-52"/>
                <a:ea typeface="PT Astra Serif" pitchFamily="18" charset="-52"/>
              </a:rPr>
              <a:t>УЛьГЭС</a:t>
            </a:r>
            <a:r>
              <a:rPr lang="ru-RU" sz="1400" i="1" dirty="0" smtClean="0">
                <a:latin typeface="PT Astra Serif" pitchFamily="18" charset="-52"/>
                <a:ea typeface="PT Astra Serif" pitchFamily="18" charset="-52"/>
              </a:rPr>
              <a:t>»</a:t>
            </a:r>
            <a:endParaRPr lang="ru-RU" sz="1600" i="1" dirty="0" smtClean="0">
              <a:latin typeface="PT Astra Serif" pitchFamily="18" charset="-52"/>
              <a:ea typeface="PT Astra Serif" pitchFamily="18" charset="-52"/>
            </a:endParaRPr>
          </a:p>
          <a:p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Теплоснабжение: </a:t>
            </a:r>
            <a:r>
              <a:rPr lang="ru-RU" sz="1400" i="1" dirty="0">
                <a:latin typeface="PT Astra Serif" pitchFamily="18" charset="-52"/>
                <a:ea typeface="PT Astra Serif" pitchFamily="18" charset="-52"/>
              </a:rPr>
              <a:t>ПАО </a:t>
            </a:r>
            <a:r>
              <a:rPr lang="ru-RU" sz="1400" i="1" dirty="0" smtClean="0">
                <a:latin typeface="PT Astra Serif" pitchFamily="18" charset="-52"/>
                <a:ea typeface="PT Astra Serif" pitchFamily="18" charset="-52"/>
              </a:rPr>
              <a:t>«Т Плюс»</a:t>
            </a:r>
            <a:endParaRPr lang="ru-RU" sz="1600" b="1" i="1" dirty="0" smtClean="0">
              <a:latin typeface="PT Astra Serif" pitchFamily="18" charset="-52"/>
              <a:ea typeface="PT Astra Serif" pitchFamily="18" charset="-52"/>
            </a:endParaRPr>
          </a:p>
          <a:p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Газоснабжение: </a:t>
            </a:r>
            <a:r>
              <a:rPr lang="ru-RU" sz="1400" i="1" dirty="0" smtClean="0">
                <a:latin typeface="PT Astra Serif" pitchFamily="18" charset="-52"/>
                <a:ea typeface="PT Astra Serif" pitchFamily="18" charset="-52"/>
              </a:rPr>
              <a:t>ООО </a:t>
            </a:r>
            <a:r>
              <a:rPr lang="ru-RU" sz="1400" i="1" dirty="0" smtClean="0">
                <a:latin typeface="PT Astra Serif" pitchFamily="18" charset="-52"/>
                <a:ea typeface="PT Astra Serif" pitchFamily="18" charset="-52"/>
              </a:rPr>
              <a:t>«Газпром </a:t>
            </a:r>
            <a:r>
              <a:rPr lang="ru-RU" sz="1400" i="1" dirty="0" smtClean="0">
                <a:latin typeface="PT Astra Serif" pitchFamily="18" charset="-52"/>
                <a:ea typeface="PT Astra Serif" pitchFamily="18" charset="-52"/>
              </a:rPr>
              <a:t>газораспределение </a:t>
            </a:r>
            <a:r>
              <a:rPr lang="ru-RU" sz="1400" i="1" dirty="0" smtClean="0">
                <a:latin typeface="PT Astra Serif" pitchFamily="18" charset="-52"/>
                <a:ea typeface="PT Astra Serif" pitchFamily="18" charset="-52"/>
              </a:rPr>
              <a:t>Ульяновск»</a:t>
            </a:r>
            <a:endParaRPr lang="ru-RU" sz="1600" i="1" dirty="0" smtClean="0">
              <a:latin typeface="PT Astra Serif" pitchFamily="18" charset="-52"/>
              <a:ea typeface="PT Astra Serif" pitchFamily="18" charset="-52"/>
            </a:endParaRPr>
          </a:p>
          <a:p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Водоснабжение и Водоотведение: </a:t>
            </a:r>
            <a:r>
              <a:rPr lang="ru-RU" sz="1400" i="1" dirty="0">
                <a:latin typeface="PT Astra Serif" pitchFamily="18" charset="-52"/>
                <a:ea typeface="PT Astra Serif" pitchFamily="18" charset="-52"/>
              </a:rPr>
              <a:t>УМУП</a:t>
            </a:r>
          </a:p>
          <a:p>
            <a:r>
              <a:rPr lang="ru-RU" sz="1400" i="1" dirty="0">
                <a:latin typeface="PT Astra Serif" pitchFamily="18" charset="-52"/>
                <a:ea typeface="PT Astra Serif" pitchFamily="18" charset="-52"/>
              </a:rPr>
              <a:t>«</a:t>
            </a:r>
            <a:r>
              <a:rPr lang="ru-RU" sz="1400" i="1" dirty="0" err="1">
                <a:latin typeface="PT Astra Serif" pitchFamily="18" charset="-52"/>
                <a:ea typeface="PT Astra Serif" pitchFamily="18" charset="-52"/>
              </a:rPr>
              <a:t>Ульяновскводоканал</a:t>
            </a:r>
            <a:r>
              <a:rPr lang="ru-RU" sz="1400" i="1" dirty="0">
                <a:latin typeface="PT Astra Serif" pitchFamily="18" charset="-52"/>
                <a:ea typeface="PT Astra Serif" pitchFamily="18" charset="-52"/>
              </a:rPr>
              <a:t>»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79512" y="836712"/>
            <a:ext cx="87849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80728"/>
            <a:ext cx="3744416" cy="30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Здание городского училища имени Н.В.Гогол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125344"/>
            <a:ext cx="3913903" cy="26020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102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35</cp:revision>
  <dcterms:created xsi:type="dcterms:W3CDTF">2024-06-05T10:50:43Z</dcterms:created>
  <dcterms:modified xsi:type="dcterms:W3CDTF">2024-09-02T09:12:04Z</dcterms:modified>
</cp:coreProperties>
</file>