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956" y="-22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37D138-A476-45A2-9718-3252E9CB4DFE}" type="datetimeFigureOut">
              <a:rPr lang="ru-RU" smtClean="0"/>
              <a:pPr/>
              <a:t>02.09.2024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8C1A78-45CD-4BF6-B9D3-66AD5B3FAE7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0" y="188640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Земельный участок со зданием городского училища имени Н.В.Гоголя </a:t>
            </a:r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по </a:t>
            </a:r>
            <a:r>
              <a:rPr lang="ru-RU" b="1" dirty="0">
                <a:latin typeface="PT Astra Serif" pitchFamily="18" charset="-52"/>
                <a:ea typeface="PT Astra Serif" pitchFamily="18" charset="-52"/>
              </a:rPr>
              <a:t>адресу:</a:t>
            </a:r>
          </a:p>
          <a:p>
            <a:pPr algn="ctr"/>
            <a:r>
              <a:rPr lang="ru-RU" b="1" dirty="0">
                <a:latin typeface="PT Astra Serif" pitchFamily="18" charset="-52"/>
                <a:ea typeface="PT Astra Serif" pitchFamily="18" charset="-52"/>
              </a:rPr>
              <a:t>г. Ульяновск, </a:t>
            </a:r>
            <a:r>
              <a:rPr lang="ru-RU" b="1" dirty="0" err="1" smtClean="0">
                <a:latin typeface="PT Astra Serif" pitchFamily="18" charset="-52"/>
                <a:ea typeface="PT Astra Serif" pitchFamily="18" charset="-52"/>
              </a:rPr>
              <a:t>ул</a:t>
            </a:r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 Красноармейская, </a:t>
            </a:r>
            <a:r>
              <a:rPr lang="ru-RU" b="1" dirty="0" err="1" smtClean="0">
                <a:latin typeface="PT Astra Serif" pitchFamily="18" charset="-52"/>
                <a:ea typeface="PT Astra Serif" pitchFamily="18" charset="-52"/>
              </a:rPr>
              <a:t>д</a:t>
            </a:r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 53</a:t>
            </a:r>
            <a:endParaRPr lang="ru-RU" b="1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23928" y="908720"/>
            <a:ext cx="5112568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Кадастровый </a:t>
            </a: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номер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73:24:041605:617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Площадь площадки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1 645 кв.м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Форма собственности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муниципальная</a:t>
            </a:r>
          </a:p>
          <a:p>
            <a:pPr>
              <a:lnSpc>
                <a:spcPct val="150000"/>
              </a:lnSpc>
            </a:pPr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Предполагаемые направления использования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endParaRPr lang="ru-RU" sz="1600" dirty="0" smtClean="0">
              <a:latin typeface="PT Astra Serif" pitchFamily="18" charset="-52"/>
              <a:ea typeface="PT Astra Serif" pitchFamily="18" charset="-52"/>
            </a:endParaRPr>
          </a:p>
          <a:p>
            <a:pPr>
              <a:lnSpc>
                <a:spcPct val="150000"/>
              </a:lnSpc>
            </a:pP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в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 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соответствии с правилами пользования объектами культурного наследия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Контактные данные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Отдел по оформлению прав на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недвижимость Управления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муниципальной собственностью администрации г. Ульяновска</a:t>
            </a:r>
            <a:r>
              <a:rPr lang="ru-RU" sz="1600" i="1" dirty="0" smtClean="0">
                <a:latin typeface="PT Astra Serif" pitchFamily="18" charset="-52"/>
                <a:ea typeface="PT Astra Serif" pitchFamily="18" charset="-52"/>
              </a:rPr>
              <a:t> 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тел.: 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8(8422)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27-16-58,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почта: </a:t>
            </a:r>
            <a:r>
              <a:rPr lang="en-US" sz="1400" i="1" dirty="0" smtClean="0">
                <a:latin typeface="PT Astra Serif" pitchFamily="18" charset="-52"/>
                <a:ea typeface="PT Astra Serif" pitchFamily="18" charset="-52"/>
              </a:rPr>
              <a:t>kugi@ulmeria.ru</a:t>
            </a:r>
            <a:endParaRPr lang="ru-RU" sz="1600" i="1" dirty="0">
              <a:latin typeface="PT Astra Serif" pitchFamily="18" charset="-52"/>
              <a:ea typeface="PT Astra Serif" pitchFamily="18" charset="-52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4293096"/>
            <a:ext cx="4968552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latin typeface="PT Astra Serif" pitchFamily="18" charset="-52"/>
                <a:ea typeface="PT Astra Serif" pitchFamily="18" charset="-52"/>
              </a:rPr>
              <a:t>Инфраструктура площадки</a:t>
            </a:r>
          </a:p>
          <a:p>
            <a:pPr algn="ctr"/>
            <a:endParaRPr lang="ru-RU" sz="1600" b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Электроснабжение:</a:t>
            </a:r>
            <a:r>
              <a:rPr lang="ru-RU" sz="1600" dirty="0" smtClean="0">
                <a:latin typeface="PT Astra Serif" pitchFamily="18" charset="-52"/>
                <a:ea typeface="PT Astra Serif" pitchFamily="18" charset="-52"/>
              </a:rPr>
              <a:t> 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МУП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«</a:t>
            </a:r>
            <a:r>
              <a:rPr lang="ru-RU" sz="1400" i="1" dirty="0" err="1" smtClean="0">
                <a:latin typeface="PT Astra Serif" pitchFamily="18" charset="-52"/>
                <a:ea typeface="PT Astra Serif" pitchFamily="18" charset="-52"/>
              </a:rPr>
              <a:t>УЛьГЭС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»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Теплоснабжение: 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ПАО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«Т Плюс»</a:t>
            </a:r>
            <a:endParaRPr lang="ru-RU" sz="1600" b="1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Газоснабжение: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ООО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«Газпром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газораспределение </a:t>
            </a:r>
            <a:r>
              <a:rPr lang="ru-RU" sz="1400" i="1" dirty="0" smtClean="0">
                <a:latin typeface="PT Astra Serif" pitchFamily="18" charset="-52"/>
                <a:ea typeface="PT Astra Serif" pitchFamily="18" charset="-52"/>
              </a:rPr>
              <a:t>Ульяновск»</a:t>
            </a:r>
            <a:endParaRPr lang="ru-RU" sz="1600" i="1" dirty="0" smtClean="0">
              <a:latin typeface="PT Astra Serif" pitchFamily="18" charset="-52"/>
              <a:ea typeface="PT Astra Serif" pitchFamily="18" charset="-52"/>
            </a:endParaRPr>
          </a:p>
          <a:p>
            <a:r>
              <a:rPr lang="ru-RU" sz="1600" b="1" dirty="0" smtClean="0">
                <a:latin typeface="PT Astra Serif" pitchFamily="18" charset="-52"/>
                <a:ea typeface="PT Astra Serif" pitchFamily="18" charset="-52"/>
              </a:rPr>
              <a:t>Водоснабжение и Водоотведение: 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УМУП</a:t>
            </a:r>
          </a:p>
          <a:p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«</a:t>
            </a:r>
            <a:r>
              <a:rPr lang="ru-RU" sz="1400" i="1" dirty="0" err="1">
                <a:latin typeface="PT Astra Serif" pitchFamily="18" charset="-52"/>
                <a:ea typeface="PT Astra Serif" pitchFamily="18" charset="-52"/>
              </a:rPr>
              <a:t>Ульяновскводоканал</a:t>
            </a:r>
            <a:r>
              <a:rPr lang="ru-RU" sz="1400" i="1" dirty="0">
                <a:latin typeface="PT Astra Serif" pitchFamily="18" charset="-52"/>
                <a:ea typeface="PT Astra Serif" pitchFamily="18" charset="-52"/>
              </a:rPr>
              <a:t>»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179512" y="836712"/>
            <a:ext cx="878497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9512" y="980728"/>
            <a:ext cx="3744416" cy="30508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 descr="Здание городского училища имени Н.В.Гоголя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4048" y="4125344"/>
            <a:ext cx="3913903" cy="260202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102</Words>
  <Application>Microsoft Office PowerPoint</Application>
  <PresentationFormat>Экран (4:3)</PresentationFormat>
  <Paragraphs>16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35</cp:revision>
  <dcterms:created xsi:type="dcterms:W3CDTF">2024-06-05T10:50:43Z</dcterms:created>
  <dcterms:modified xsi:type="dcterms:W3CDTF">2024-09-02T09:12:04Z</dcterms:modified>
</cp:coreProperties>
</file>