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Отдельно стоящее одноэтажное здание с земельным </a:t>
            </a:r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участком по </a:t>
            </a:r>
            <a:r>
              <a:rPr lang="ru-RU" b="1" dirty="0">
                <a:latin typeface="PT Astra Serif" pitchFamily="18" charset="-52"/>
                <a:ea typeface="PT Astra Serif" pitchFamily="18" charset="-52"/>
              </a:rPr>
              <a:t>адресу:</a:t>
            </a:r>
          </a:p>
          <a:p>
            <a:pPr algn="ctr"/>
            <a:r>
              <a:rPr lang="ru-RU" b="1" dirty="0">
                <a:latin typeface="PT Astra Serif" pitchFamily="18" charset="-52"/>
                <a:ea typeface="PT Astra Serif" pitchFamily="18" charset="-52"/>
              </a:rPr>
              <a:t>г. Ульяновск, </a:t>
            </a:r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ул. Минаева, д. 14</a:t>
            </a:r>
            <a:endParaRPr lang="ru-RU" b="1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908720"/>
            <a:ext cx="511256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Кадастровый номер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73:24:010202:6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Площадь площадки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71,8кв.м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Форма собственности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муниципальная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Предполагаемые направления использования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в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 соответствии с правилами пользования объектами культурного наследия</a:t>
            </a: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Контактные данные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Отдел по оформлению прав на недвижимость Управления муниципальной собственностью администрации г. Ульяновска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 </a:t>
            </a:r>
          </a:p>
          <a:p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тел.: 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8(8422)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27-16-58, почта: </a:t>
            </a:r>
            <a:r>
              <a:rPr lang="en-US" sz="1400" i="1" dirty="0" smtClean="0">
                <a:latin typeface="PT Astra Serif" pitchFamily="18" charset="-52"/>
                <a:ea typeface="PT Astra Serif" pitchFamily="18" charset="-52"/>
              </a:rPr>
              <a:t>kugi@ulmeria.ru</a:t>
            </a:r>
            <a:endParaRPr lang="ru-RU" sz="1600" i="1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293096"/>
            <a:ext cx="4968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Инфраструктура площадки</a:t>
            </a:r>
          </a:p>
          <a:p>
            <a:pPr algn="ctr"/>
            <a:endParaRPr lang="ru-RU" sz="1600" b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Электроснабжение: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есть возможность подключения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Теплоснабжение: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есть возможность подключения</a:t>
            </a:r>
            <a:endParaRPr lang="ru-RU" sz="1600" b="1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Газоснабжение: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о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тсутствует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Водоснабжение и Водоотведение: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есть возможность подключения</a:t>
            </a:r>
            <a:endParaRPr lang="ru-RU" sz="1400" i="1" dirty="0">
              <a:latin typeface="PT Astra Serif" pitchFamily="18" charset="-52"/>
              <a:ea typeface="PT Astra Serif" pitchFamily="18" charset="-52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79512" y="836712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IMG_20230529_1417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149080"/>
            <a:ext cx="2592288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0728"/>
            <a:ext cx="379944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92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36</cp:revision>
  <dcterms:created xsi:type="dcterms:W3CDTF">2024-06-05T10:50:43Z</dcterms:created>
  <dcterms:modified xsi:type="dcterms:W3CDTF">2024-09-02T12:07:56Z</dcterms:modified>
</cp:coreProperties>
</file>