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2-х этажное нежилое здание с земельным участком по адресу:</a:t>
            </a: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г.Ульяновск Московское шоссе,д.94, строение 1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98072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квартал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73:24:030101:180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площадки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5 640 кв.м.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частная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склады, производство, торговля, услуги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Кузнецов Евгений Александрович, тел.: 8 910 130 61 09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4968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dirty="0"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528392" cy="29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65842"/>
            <a:ext cx="3854927" cy="315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80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2024-06-05T10:50:43Z</dcterms:created>
  <dcterms:modified xsi:type="dcterms:W3CDTF">2024-06-13T07:06:48Z</dcterms:modified>
</cp:coreProperties>
</file>