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Бытовые помещения СМУ с принадлежностями по адресу:</a:t>
            </a:r>
          </a:p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г.Ульяновск 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ул. Пушкарева, д.1а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980728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Кадастровый квартал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73:24:030101:181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Площадь площадки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14 563,6 кв.м.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Форма собственности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частная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Предполагаемые направления использования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склады, производство, торговля, услуги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Контактные данные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Кузнецов Евгений Александрович, тел.: 8 910 130 61 09</a:t>
            </a:r>
            <a:endParaRPr lang="ru-RU" sz="16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05064"/>
            <a:ext cx="49685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Инфраструктура площадки</a:t>
            </a:r>
          </a:p>
          <a:p>
            <a:pPr algn="ctr"/>
            <a:endParaRPr lang="ru-RU" sz="16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Электроснабжение: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Теплоснабжение: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b="1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Газоснабжение: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Водоснабжение и Водоотведение: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dirty="0">
              <a:latin typeface="PT Astra Serif" pitchFamily="18" charset="-52"/>
              <a:ea typeface="PT Astra Serif" pitchFamily="18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1"/>
            <a:ext cx="375689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885630" cy="305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78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2024-06-05T10:50:43Z</dcterms:created>
  <dcterms:modified xsi:type="dcterms:W3CDTF">2024-06-13T07:38:21Z</dcterms:modified>
</cp:coreProperties>
</file>