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Производственная база с административным зданием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г.Ульяновск, Московское шоссе, 52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73:24:030702:957(958)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6 100 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административные помещения, склады, производство,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Исмаилов 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Ризван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Султанович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, тел.: 8(8422)61-04-43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ООО «СПМК»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Собственная котельная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dirty="0">
                <a:latin typeface="PT Astra Serif" pitchFamily="18" charset="-52"/>
                <a:ea typeface="PT Astra Serif" pitchFamily="18" charset="-52"/>
              </a:rPr>
              <a:t>ООО «Газпром </a:t>
            </a:r>
            <a:r>
              <a:rPr lang="ru-RU" sz="1600" dirty="0" err="1">
                <a:latin typeface="PT Astra Serif" pitchFamily="18" charset="-52"/>
                <a:ea typeface="PT Astra Serif" pitchFamily="18" charset="-52"/>
              </a:rPr>
              <a:t>межрегионгаз</a:t>
            </a:r>
            <a:r>
              <a:rPr lang="ru-RU" sz="1600" dirty="0">
                <a:latin typeface="PT Astra Serif" pitchFamily="18" charset="-52"/>
                <a:ea typeface="PT Astra Serif" pitchFamily="18" charset="-52"/>
              </a:rPr>
              <a:t> Ульяновск»</a:t>
            </a: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собственная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скважина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528392" cy="28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4161929" cy="27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78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2024-06-05T10:50:43Z</dcterms:created>
  <dcterms:modified xsi:type="dcterms:W3CDTF">2024-06-13T07:09:54Z</dcterms:modified>
</cp:coreProperties>
</file>