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D138-A476-45A2-9718-3252E9CB4DFE}" type="datetimeFigureOut">
              <a:rPr lang="ru-RU" smtClean="0"/>
              <a:pPr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PT Astra Serif" pitchFamily="18" charset="-52"/>
                <a:ea typeface="PT Astra Serif" pitchFamily="18" charset="-52"/>
              </a:rPr>
              <a:t>ООО «Промышленные материалы» по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адресу:</a:t>
            </a:r>
          </a:p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г.Ульяновск, </a:t>
            </a:r>
            <a:r>
              <a:rPr lang="ru-RU" b="1" dirty="0" err="1">
                <a:latin typeface="PT Astra Serif" pitchFamily="18" charset="-52"/>
                <a:ea typeface="PT Astra Serif" pitchFamily="18" charset="-52"/>
              </a:rPr>
              <a:t>пр-т</a:t>
            </a:r>
            <a:r>
              <a:rPr lang="ru-RU" b="1" dirty="0">
                <a:latin typeface="PT Astra Serif" pitchFamily="18" charset="-52"/>
                <a:ea typeface="PT Astra Serif" pitchFamily="18" charset="-52"/>
              </a:rPr>
              <a:t> Гая д. 69, литер 5А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980728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Кадастровый квартал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73:24:011203:110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Площадь площадки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4 070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кв.м.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Форма собственности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частная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Предполагаемые направления использования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административные помещения, склады, производство, услуги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Контактные данные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Барабанов Алексей Владимирович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, тел.: </a:t>
            </a: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89278162718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005064"/>
            <a:ext cx="49685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Инфраструктура площадки</a:t>
            </a:r>
          </a:p>
          <a:p>
            <a:pPr algn="ctr"/>
            <a:endParaRPr lang="ru-RU" sz="1600" b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Электроснабжение: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ООО «ДИАЛОГ»/ </a:t>
            </a:r>
          </a:p>
          <a:p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ООО «</a:t>
            </a:r>
            <a:r>
              <a:rPr lang="ru-RU" sz="1600" dirty="0" err="1">
                <a:latin typeface="PT Astra Serif" pitchFamily="18" charset="-52"/>
                <a:ea typeface="PT Astra Serif" pitchFamily="18" charset="-52"/>
              </a:rPr>
              <a:t>ЭнергопромГрупп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»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Теплоснабжение: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-</a:t>
            </a:r>
            <a:endParaRPr lang="ru-RU" sz="1600" b="1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Газоснабжение: </a:t>
            </a:r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ООО «Газпром </a:t>
            </a:r>
            <a:r>
              <a:rPr lang="ru-RU" sz="1600" dirty="0" err="1">
                <a:latin typeface="PT Astra Serif" pitchFamily="18" charset="-52"/>
                <a:ea typeface="PT Astra Serif" pitchFamily="18" charset="-52"/>
              </a:rPr>
              <a:t>межрегионгаз</a:t>
            </a:r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 Ульяновск»</a:t>
            </a:r>
            <a:endParaRPr lang="ru-RU" sz="1600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Водоснабжение и Водоотведение: </a:t>
            </a:r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УМУП </a:t>
            </a:r>
          </a:p>
          <a:p>
            <a:r>
              <a:rPr lang="ru-RU" sz="1600" dirty="0">
                <a:latin typeface="PT Astra Serif" pitchFamily="18" charset="-52"/>
                <a:ea typeface="PT Astra Serif" pitchFamily="18" charset="-52"/>
              </a:rPr>
              <a:t>«</a:t>
            </a:r>
            <a:r>
              <a:rPr lang="ru-RU" sz="1600" dirty="0" err="1">
                <a:latin typeface="PT Astra Serif" pitchFamily="18" charset="-52"/>
                <a:ea typeface="PT Astra Serif" pitchFamily="18" charset="-52"/>
              </a:rPr>
              <a:t>Ульяновскводоканал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»</a:t>
            </a:r>
            <a:endParaRPr 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9512" y="836712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-5" t="-9" r="-5" b="-9"/>
          <a:stretch>
            <a:fillRect/>
          </a:stretch>
        </p:blipFill>
        <p:spPr bwMode="auto">
          <a:xfrm>
            <a:off x="251520" y="980728"/>
            <a:ext cx="3672408" cy="266429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171" name="Picture 3" descr="IMG_72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77072"/>
            <a:ext cx="4229125" cy="258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86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2024-06-05T10:50:43Z</dcterms:created>
  <dcterms:modified xsi:type="dcterms:W3CDTF">2024-06-13T07:10:37Z</dcterms:modified>
</cp:coreProperties>
</file>