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Ульяновский моторный завод по адресу:</a:t>
            </a:r>
          </a:p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г. Ульяновск, ул.Локомотивная, 17</a:t>
            </a:r>
            <a:endParaRPr lang="ru-RU" b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980728"/>
            <a:ext cx="511256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Кадастровый квартал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73:24:010603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Площадь площадки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4 500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кв.м.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Форма собственности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частная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Предполагаемые направления использования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административные помещения, склады, производство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Контактные данные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400" i="1" dirty="0" err="1">
                <a:latin typeface="PT Astra Serif" pitchFamily="18" charset="-52"/>
                <a:ea typeface="PT Astra Serif" pitchFamily="18" charset="-52"/>
              </a:rPr>
              <a:t>Неволина</a:t>
            </a:r>
            <a:r>
              <a:rPr lang="ru-RU" sz="1400" i="1" dirty="0">
                <a:latin typeface="PT Astra Serif" pitchFamily="18" charset="-52"/>
                <a:ea typeface="PT Astra Serif" pitchFamily="18" charset="-52"/>
              </a:rPr>
              <a:t> Ольга Викторовна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1400" i="1" dirty="0" smtClean="0">
                <a:latin typeface="PT Astra Serif" pitchFamily="18" charset="-52"/>
                <a:ea typeface="PT Astra Serif" pitchFamily="18" charset="-52"/>
              </a:rPr>
              <a:t>тел.:  </a:t>
            </a:r>
            <a:r>
              <a:rPr lang="ru-RU" sz="1400" i="1" dirty="0">
                <a:latin typeface="PT Astra Serif" pitchFamily="18" charset="-52"/>
                <a:ea typeface="PT Astra Serif" pitchFamily="18" charset="-52"/>
              </a:rPr>
              <a:t>+7(917)-60-60-341</a:t>
            </a:r>
            <a:endParaRPr lang="ru-RU" sz="1600" i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005064"/>
            <a:ext cx="49685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Инфраструктура площадки</a:t>
            </a:r>
          </a:p>
          <a:p>
            <a:pPr algn="ctr"/>
            <a:endParaRPr lang="ru-RU" sz="1600" b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Электроснабжение: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i="1" dirty="0">
                <a:latin typeface="PT Astra Serif" pitchFamily="18" charset="-52"/>
                <a:ea typeface="PT Astra Serif" pitchFamily="18" charset="-52"/>
              </a:rPr>
              <a:t>"</a:t>
            </a:r>
            <a:r>
              <a:rPr lang="ru-RU" sz="1600" i="1" dirty="0" err="1">
                <a:latin typeface="PT Astra Serif" pitchFamily="18" charset="-52"/>
                <a:ea typeface="PT Astra Serif" pitchFamily="18" charset="-52"/>
              </a:rPr>
              <a:t>Энергопромгрупп</a:t>
            </a:r>
            <a:r>
              <a:rPr lang="ru-RU" sz="1600" i="1" dirty="0">
                <a:latin typeface="PT Astra Serif" pitchFamily="18" charset="-52"/>
                <a:ea typeface="PT Astra Serif" pitchFamily="18" charset="-52"/>
              </a:rPr>
              <a:t> " - сбытовая компания</a:t>
            </a:r>
            <a:endParaRPr lang="ru-RU" sz="1600" i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Теплоснабжение: </a:t>
            </a:r>
            <a:r>
              <a:rPr lang="ru-RU" sz="1600" i="1" dirty="0">
                <a:latin typeface="PT Astra Serif" pitchFamily="18" charset="-52"/>
                <a:ea typeface="PT Astra Serif" pitchFamily="18" charset="-52"/>
              </a:rPr>
              <a:t>УМУП "Городская теплосеть"</a:t>
            </a:r>
            <a:endParaRPr lang="ru-RU" sz="1600" b="1" i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Газоснабжение: </a:t>
            </a:r>
            <a:r>
              <a:rPr lang="ru-RU" sz="1600" i="1" dirty="0">
                <a:latin typeface="PT Astra Serif" pitchFamily="18" charset="-52"/>
                <a:ea typeface="PT Astra Serif" pitchFamily="18" charset="-52"/>
              </a:rPr>
              <a:t>ООО «</a:t>
            </a:r>
            <a:r>
              <a:rPr lang="ru-RU" sz="1600" i="1" dirty="0" err="1">
                <a:latin typeface="PT Astra Serif" pitchFamily="18" charset="-52"/>
                <a:ea typeface="PT Astra Serif" pitchFamily="18" charset="-52"/>
              </a:rPr>
              <a:t>Газрегионгаз</a:t>
            </a:r>
            <a:r>
              <a:rPr lang="ru-RU" sz="1600" i="1" dirty="0">
                <a:latin typeface="PT Astra Serif" pitchFamily="18" charset="-52"/>
                <a:ea typeface="PT Astra Serif" pitchFamily="18" charset="-52"/>
              </a:rPr>
              <a:t> Ульяновск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», имеется газораздаточный пункт</a:t>
            </a: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Водоснабжение и Водоотведение: </a:t>
            </a:r>
            <a:r>
              <a:rPr lang="ru-RU" sz="1600" i="1" dirty="0">
                <a:latin typeface="PT Astra Serif" pitchFamily="18" charset="-52"/>
                <a:ea typeface="PT Astra Serif" pitchFamily="18" charset="-52"/>
              </a:rPr>
              <a:t>УМУП</a:t>
            </a:r>
          </a:p>
          <a:p>
            <a:r>
              <a:rPr lang="ru-RU" sz="1600" i="1" dirty="0">
                <a:latin typeface="PT Astra Serif" pitchFamily="18" charset="-52"/>
                <a:ea typeface="PT Astra Serif" pitchFamily="18" charset="-52"/>
              </a:rPr>
              <a:t>«</a:t>
            </a:r>
            <a:r>
              <a:rPr lang="ru-RU" sz="1600" i="1" dirty="0" err="1">
                <a:latin typeface="PT Astra Serif" pitchFamily="18" charset="-52"/>
                <a:ea typeface="PT Astra Serif" pitchFamily="18" charset="-52"/>
              </a:rPr>
              <a:t>Ульяновскводоканал</a:t>
            </a:r>
            <a:r>
              <a:rPr lang="ru-RU" sz="1600" i="1" dirty="0">
                <a:latin typeface="PT Astra Serif" pitchFamily="18" charset="-52"/>
                <a:ea typeface="PT Astra Serif" pitchFamily="18" charset="-52"/>
              </a:rPr>
              <a:t>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908720"/>
            <a:ext cx="374441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933056"/>
            <a:ext cx="4056120" cy="28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86</Words>
  <Application>Microsoft Office PowerPoint</Application>
  <PresentationFormat>Экран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2024-06-05T10:50:43Z</dcterms:created>
  <dcterms:modified xsi:type="dcterms:W3CDTF">2024-06-13T07:11:25Z</dcterms:modified>
</cp:coreProperties>
</file>